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91" r:id="rId4"/>
    <p:sldId id="297" r:id="rId5"/>
    <p:sldId id="260" r:id="rId6"/>
    <p:sldId id="264" r:id="rId7"/>
    <p:sldId id="275" r:id="rId8"/>
    <p:sldId id="276" r:id="rId9"/>
    <p:sldId id="278" r:id="rId10"/>
    <p:sldId id="287" r:id="rId11"/>
    <p:sldId id="259" r:id="rId12"/>
    <p:sldId id="258" r:id="rId13"/>
    <p:sldId id="280" r:id="rId14"/>
    <p:sldId id="279" r:id="rId15"/>
    <p:sldId id="284" r:id="rId16"/>
    <p:sldId id="288" r:id="rId17"/>
    <p:sldId id="266" r:id="rId18"/>
    <p:sldId id="267" r:id="rId19"/>
    <p:sldId id="277" r:id="rId20"/>
    <p:sldId id="285" r:id="rId21"/>
    <p:sldId id="289" r:id="rId22"/>
    <p:sldId id="283" r:id="rId23"/>
    <p:sldId id="263" r:id="rId24"/>
    <p:sldId id="265" r:id="rId25"/>
    <p:sldId id="281" r:id="rId26"/>
    <p:sldId id="282" r:id="rId27"/>
    <p:sldId id="286" r:id="rId28"/>
    <p:sldId id="273" r:id="rId29"/>
    <p:sldId id="269" r:id="rId30"/>
    <p:sldId id="270" r:id="rId31"/>
    <p:sldId id="271" r:id="rId32"/>
    <p:sldId id="272" r:id="rId33"/>
    <p:sldId id="26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CC2"/>
    <a:srgbClr val="F9EAE7"/>
    <a:srgbClr val="D1CCC5"/>
    <a:srgbClr val="B2AA9F"/>
    <a:srgbClr val="A2978D"/>
    <a:srgbClr val="D7DBDC"/>
    <a:srgbClr val="91BAD0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BE518-B4D1-2326-C0E4-CE3388A17AF8}" v="792" dt="2024-05-30T19:49:24.806"/>
    <p1510:client id="{2B633BD7-3AE5-A9C5-1D5D-026F732B73C6}" v="5" dt="2024-05-30T19:52:37.403"/>
    <p1510:client id="{796E369F-6102-D391-4B5E-382C63E739F1}" v="882" dt="2024-05-30T19:35:33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D27-9683-61CD323719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0-4D27-9683-61CD323719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0-4D27-9683-61CD32371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92502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Find Customers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571826" y="1026303"/>
            <a:ext cx="5620174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35F5F8-FFF7-A775-F682-E3D997C7D516}"/>
              </a:ext>
            </a:extLst>
          </p:cNvPr>
          <p:cNvSpPr txBox="1"/>
          <p:nvPr/>
        </p:nvSpPr>
        <p:spPr>
          <a:xfrm>
            <a:off x="705852" y="1640941"/>
            <a:ext cx="452559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인프라 구축</a:t>
            </a:r>
            <a:endParaRPr lang="ko-KR" altLang="en-US" sz="32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96533-E078-8429-071F-3815D5259A91}"/>
              </a:ext>
            </a:extLst>
          </p:cNvPr>
          <p:cNvSpPr txBox="1"/>
          <p:nvPr/>
        </p:nvSpPr>
        <p:spPr>
          <a:xfrm>
            <a:off x="10349234" y="6267470"/>
            <a:ext cx="17844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 spc="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2팀 김민경</a:t>
            </a:r>
            <a:endParaRPr 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>
                <a:solidFill>
                  <a:schemeClr val="bg1"/>
                </a:solidFill>
              </a:rPr>
              <a:t>Part 2</a:t>
            </a:r>
            <a:endParaRPr lang="ko-KR" altLang="en-US" sz="2400" spc="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>
                <a:solidFill>
                  <a:schemeClr val="bg1"/>
                </a:solidFill>
              </a:rPr>
              <a:t>#KEYWORD</a:t>
            </a:r>
            <a:endParaRPr lang="ko-KR" altLang="en-US" sz="10000" b="1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5A5EA9-415B-6891-2D4A-E811F885878A}"/>
              </a:ext>
            </a:extLst>
          </p:cNvPr>
          <p:cNvSpPr/>
          <p:nvPr/>
        </p:nvSpPr>
        <p:spPr>
          <a:xfrm>
            <a:off x="525205" y="1396800"/>
            <a:ext cx="5371517" cy="4744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9048800"/>
                  </p:ext>
                </p:extLst>
              </p:nvPr>
            </p:nvGraphicFramePr>
            <p:xfrm>
              <a:off x="757514" y="2435403"/>
              <a:ext cx="4818924" cy="34345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514" y="2435403"/>
                <a:ext cx="4818924" cy="343457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F40F08-A784-F08A-4977-A0071FF4B3EA}"/>
              </a:ext>
            </a:extLst>
          </p:cNvPr>
          <p:cNvSpPr/>
          <p:nvPr/>
        </p:nvSpPr>
        <p:spPr>
          <a:xfrm>
            <a:off x="6312461" y="1396800"/>
            <a:ext cx="5354333" cy="4744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78F3D3D-DE65-590E-A5A8-D50658A21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94717"/>
              </p:ext>
            </p:extLst>
          </p:nvPr>
        </p:nvGraphicFramePr>
        <p:xfrm>
          <a:off x="6552816" y="1679970"/>
          <a:ext cx="4883764" cy="4183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A6A833-C895-149A-8AC6-9E4956B21B1A}"/>
              </a:ext>
            </a:extLst>
          </p:cNvPr>
          <p:cNvSpPr/>
          <p:nvPr/>
        </p:nvSpPr>
        <p:spPr>
          <a:xfrm>
            <a:off x="751046" y="1602070"/>
            <a:ext cx="4941712" cy="66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AF2DE0-2C32-6995-B277-86199720A01C}"/>
              </a:ext>
            </a:extLst>
          </p:cNvPr>
          <p:cNvSpPr txBox="1"/>
          <p:nvPr/>
        </p:nvSpPr>
        <p:spPr>
          <a:xfrm>
            <a:off x="1670417" y="1679970"/>
            <a:ext cx="299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차트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9009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310837"/>
            <a:chOff x="539420" y="4501092"/>
            <a:chExt cx="2331714" cy="13108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/>
                <a:t>역사를 곧 바이며</a:t>
              </a:r>
              <a:r>
                <a:rPr lang="en-US" altLang="ko-KR" sz="1200"/>
                <a:t>, </a:t>
              </a:r>
              <a:r>
                <a:rPr lang="ko-KR" altLang="en-US" sz="1200"/>
                <a:t>풀이 있다</a:t>
              </a:r>
              <a:r>
                <a:rPr lang="en-US" altLang="ko-KR" sz="1200"/>
                <a:t>. </a:t>
              </a:r>
              <a:r>
                <a:rPr lang="ko-KR" altLang="en-US" sz="1200"/>
                <a:t>발휘하기 가슴에 커다란 청춘에서만 그들의 이것이다</a:t>
              </a:r>
              <a:r>
                <a:rPr lang="en-US" altLang="ko-KR" sz="1200"/>
                <a:t>. </a:t>
              </a:r>
              <a:r>
                <a:rPr lang="ko-KR" altLang="en-US" sz="1200"/>
                <a:t>눈에 희망의 사랑의 가장 주며</a:t>
              </a:r>
              <a:r>
                <a:rPr lang="en-US" altLang="ko-KR" sz="1200"/>
                <a:t>, </a:t>
              </a:r>
              <a:r>
                <a:rPr lang="ko-KR" altLang="en-US" sz="1200"/>
                <a:t>더운지라 가슴에 황금시대다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1310837"/>
            <a:chOff x="9186928" y="4359290"/>
            <a:chExt cx="2331714" cy="13108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/>
                <a:t>역사를 곧 바이며</a:t>
              </a:r>
              <a:r>
                <a:rPr lang="en-US" altLang="ko-KR" sz="1200"/>
                <a:t>, </a:t>
              </a:r>
              <a:r>
                <a:rPr lang="ko-KR" altLang="en-US" sz="1200"/>
                <a:t>풀이 있다</a:t>
              </a:r>
              <a:r>
                <a:rPr lang="en-US" altLang="ko-KR" sz="1200"/>
                <a:t>. </a:t>
              </a:r>
              <a:r>
                <a:rPr lang="ko-KR" altLang="en-US" sz="1200"/>
                <a:t>발휘하기 가슴에 커다란 청춘에서만 그들의 이것이다</a:t>
              </a:r>
              <a:r>
                <a:rPr lang="en-US" altLang="ko-KR" sz="1200"/>
                <a:t>. </a:t>
              </a:r>
              <a:r>
                <a:rPr lang="ko-KR" altLang="en-US" sz="1200"/>
                <a:t>눈에 희망의 사랑의 가장 주며</a:t>
              </a:r>
              <a:r>
                <a:rPr lang="en-US" altLang="ko-KR" sz="1200"/>
                <a:t>, </a:t>
              </a:r>
              <a:r>
                <a:rPr lang="ko-KR" altLang="en-US" sz="1200"/>
                <a:t>더운지라 가슴에 황금시대다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/>
              <a:t>역사를 곧 바이며</a:t>
            </a:r>
            <a:r>
              <a:rPr lang="en-US" altLang="ko-KR" sz="1200"/>
              <a:t>, </a:t>
            </a:r>
            <a:r>
              <a:rPr lang="ko-KR" altLang="en-US" sz="1200"/>
              <a:t>풀이 있다</a:t>
            </a:r>
            <a:r>
              <a:rPr lang="en-US" altLang="ko-KR" sz="1200"/>
              <a:t>. </a:t>
            </a:r>
            <a:r>
              <a:rPr lang="ko-KR" altLang="en-US" sz="1200"/>
              <a:t>발휘하기 가슴에 커다란 청춘에서만 그들의 이것이다</a:t>
            </a:r>
            <a:r>
              <a:rPr lang="en-US" altLang="ko-KR" sz="1200"/>
              <a:t>. </a:t>
            </a:r>
            <a:r>
              <a:rPr lang="ko-KR" altLang="en-US" sz="1200"/>
              <a:t>눈에 희망의 사랑의 가장 주며</a:t>
            </a:r>
            <a:r>
              <a:rPr lang="en-US" altLang="ko-KR" sz="1200"/>
              <a:t>, </a:t>
            </a:r>
            <a:r>
              <a:rPr lang="ko-KR" altLang="en-US" sz="1200"/>
              <a:t>더운지라 가슴에 황금시대다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476875" y="3062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ko-KR" altLang="en-US" sz="2400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259611" y="3079822"/>
            <a:ext cx="4924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>
                <a:solidFill>
                  <a:schemeClr val="accent3">
                    <a:lumMod val="50000"/>
                  </a:schemeClr>
                </a:solidFill>
              </a:rPr>
              <a:t>W</a:t>
            </a:r>
            <a:endParaRPr lang="ko-KR" altLang="en-US" sz="2400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54701" y="3917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>
                <a:solidFill>
                  <a:schemeClr val="accent3">
                    <a:lumMod val="50000"/>
                  </a:schemeClr>
                </a:solidFill>
              </a:rPr>
              <a:t>O</a:t>
            </a:r>
            <a:endParaRPr lang="ko-KR" altLang="en-US" sz="2400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28932" y="3917644"/>
            <a:ext cx="3818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>
                <a:solidFill>
                  <a:schemeClr val="accent3">
                    <a:lumMod val="50000"/>
                  </a:schemeClr>
                </a:solidFill>
              </a:rPr>
              <a:t>T</a:t>
            </a:r>
            <a:endParaRPr lang="ko-KR" altLang="en-US" sz="2400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9360" y="1727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7886310" y="1727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8343510" y="3946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8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>
                <a:solidFill>
                  <a:schemeClr val="bg1"/>
                </a:solidFill>
              </a:rPr>
              <a:t>Part 3</a:t>
            </a:r>
            <a:endParaRPr lang="ko-KR" altLang="en-US" sz="2400" spc="6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보드이(가) 표시된 사진&#10;&#10;자동 생성된 설명">
            <a:extLst>
              <a:ext uri="{FF2B5EF4-FFF2-40B4-BE49-F238E27FC236}">
                <a16:creationId xmlns:a16="http://schemas.microsoft.com/office/drawing/2014/main" id="{9603697C-2062-E319-8C94-588181ED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7C269-3134-B173-8E7B-AF273D3CB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64818-C1D1-F3D2-9701-8E47E143C26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C42F8-5374-66F0-2D77-F27B2E159FB0}"/>
              </a:ext>
            </a:extLst>
          </p:cNvPr>
          <p:cNvGrpSpPr/>
          <p:nvPr/>
        </p:nvGrpSpPr>
        <p:grpSpPr>
          <a:xfrm>
            <a:off x="1342936" y="2592658"/>
            <a:ext cx="9506128" cy="1672683"/>
            <a:chOff x="992459" y="2592658"/>
            <a:chExt cx="9506128" cy="16726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64911-2684-C6B0-E71F-148CC4A2CFA2}"/>
                </a:ext>
              </a:extLst>
            </p:cNvPr>
            <p:cNvSpPr/>
            <p:nvPr/>
          </p:nvSpPr>
          <p:spPr>
            <a:xfrm>
              <a:off x="4183565" y="2592658"/>
              <a:ext cx="3824869" cy="167268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80116-A020-A65D-3278-0FA58FD5666D}"/>
                </a:ext>
              </a:extLst>
            </p:cNvPr>
            <p:cNvSpPr txBox="1"/>
            <p:nvPr/>
          </p:nvSpPr>
          <p:spPr>
            <a:xfrm>
              <a:off x="4521690" y="2705724"/>
              <a:ext cx="314861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>
                  <a:solidFill>
                    <a:schemeClr val="bg1"/>
                  </a:solidFill>
                </a:rPr>
                <a:t>NEXT</a:t>
              </a:r>
              <a:endParaRPr lang="ko-KR" altLang="en-US" sz="8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015FB-9A89-5B15-BB77-378FCEEDD110}"/>
                </a:ext>
              </a:extLst>
            </p:cNvPr>
            <p:cNvSpPr txBox="1"/>
            <p:nvPr/>
          </p:nvSpPr>
          <p:spPr>
            <a:xfrm>
              <a:off x="992459" y="2828834"/>
              <a:ext cx="95061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>
                  <a:solidFill>
                    <a:schemeClr val="bg1"/>
                  </a:solidFill>
                </a:rPr>
                <a:t>차세대                        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461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3A5968-9667-C0E1-D453-0612596B46D4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텍스트를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7327-9430-9900-24AB-6661CB4EF98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텍스트를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텍스트를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</a:rPr>
              <a:t>핵심 개념</a:t>
            </a:r>
          </a:p>
        </p:txBody>
      </p:sp>
    </p:spTree>
    <p:extLst>
      <p:ext uri="{BB962C8B-B14F-4D97-AF65-F5344CB8AC3E}">
        <p14:creationId xmlns:p14="http://schemas.microsoft.com/office/powerpoint/2010/main" val="321994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324286" y="46856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table of contents</a:t>
            </a:r>
            <a:endParaRPr lang="ko-KR" altLang="en-US" sz="10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ⓒ</a:t>
            </a:r>
            <a:r>
              <a:rPr lang="en-US" altLang="ko-KR" sz="9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Saebyeol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Yu.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4C7ECD-33CD-E222-515B-D8B42A071435}"/>
              </a:ext>
            </a:extLst>
          </p:cNvPr>
          <p:cNvGrpSpPr/>
          <p:nvPr/>
        </p:nvGrpSpPr>
        <p:grpSpPr>
          <a:xfrm>
            <a:off x="3405538" y="1795310"/>
            <a:ext cx="6738314" cy="3694956"/>
            <a:chOff x="3710338" y="1795310"/>
            <a:chExt cx="6738314" cy="36949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830DE6-55D9-DCAF-4A6C-07F5BA0137A9}"/>
                </a:ext>
              </a:extLst>
            </p:cNvPr>
            <p:cNvSpPr txBox="1"/>
            <p:nvPr/>
          </p:nvSpPr>
          <p:spPr>
            <a:xfrm>
              <a:off x="3718351" y="179531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24BA82-8190-BB65-EB75-7AE3E1F51236}"/>
                </a:ext>
              </a:extLst>
            </p:cNvPr>
            <p:cNvSpPr txBox="1"/>
            <p:nvPr/>
          </p:nvSpPr>
          <p:spPr>
            <a:xfrm>
              <a:off x="4687139" y="1887643"/>
              <a:ext cx="3004349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E5067-67D5-09A2-7FA1-777CBC3A2FFA}"/>
                </a:ext>
              </a:extLst>
            </p:cNvPr>
            <p:cNvSpPr txBox="1"/>
            <p:nvPr/>
          </p:nvSpPr>
          <p:spPr>
            <a:xfrm>
              <a:off x="3710338" y="2791000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DA354F-8FF7-A69B-74C3-2E0DD902FDC5}"/>
                </a:ext>
              </a:extLst>
            </p:cNvPr>
            <p:cNvSpPr txBox="1"/>
            <p:nvPr/>
          </p:nvSpPr>
          <p:spPr>
            <a:xfrm>
              <a:off x="4653476" y="2867944"/>
              <a:ext cx="4750018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</a:t>
              </a:r>
              <a:r>
                <a:rPr lang="en-US" altLang="ko-KR" sz="2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2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</a:t>
              </a:r>
              <a:endParaRPr 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7AD924-3AED-AAA2-2CA0-4512299E45AC}"/>
                </a:ext>
              </a:extLst>
            </p:cNvPr>
            <p:cNvSpPr txBox="1"/>
            <p:nvPr/>
          </p:nvSpPr>
          <p:spPr>
            <a:xfrm>
              <a:off x="3718353" y="3786690"/>
              <a:ext cx="4812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1C25A1-5539-6729-3EFF-4CB018E3C4DB}"/>
                </a:ext>
              </a:extLst>
            </p:cNvPr>
            <p:cNvSpPr txBox="1"/>
            <p:nvPr/>
          </p:nvSpPr>
          <p:spPr>
            <a:xfrm>
              <a:off x="4653476" y="3863634"/>
              <a:ext cx="5795176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AD4825-A3F9-FE92-4BFC-A5E6A79E6F4C}"/>
                </a:ext>
              </a:extLst>
            </p:cNvPr>
            <p:cNvSpPr txBox="1"/>
            <p:nvPr/>
          </p:nvSpPr>
          <p:spPr>
            <a:xfrm>
              <a:off x="3752016" y="478238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989453-F5BA-7102-44B6-6CB3F742A8F1}"/>
                </a:ext>
              </a:extLst>
            </p:cNvPr>
            <p:cNvSpPr txBox="1"/>
            <p:nvPr/>
          </p:nvSpPr>
          <p:spPr>
            <a:xfrm>
              <a:off x="4687139" y="4859324"/>
              <a:ext cx="407996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3</a:t>
            </a:r>
            <a:r>
              <a:rPr lang="ko-KR" altLang="en-US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4</a:t>
            </a:r>
            <a:r>
              <a:rPr lang="ko-KR" altLang="en-US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5</a:t>
            </a:r>
            <a:r>
              <a:rPr lang="ko-KR" altLang="en-US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0C5B6E-2CBC-746E-F069-B5BB619665A0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4F39BE-6D01-01A7-C646-C1D3BFF01F04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03FEE5-7623-E64D-C5B1-3444812144CA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86248-F854-5013-9A89-9B97EEE2B22C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1FFA42-F684-F83E-FE3C-431FA288C15C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6D0D1-7AE9-994C-70CF-80AB8FB2C7D3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52E714-271D-F437-040F-430BBFC4724B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3EC08-0B0F-0F1A-BABA-03B5C07AB19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B7310-E408-9A32-CED6-00223935A25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C0EE4-0472-A95C-7174-A1E0C147A3F5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61AAD-7088-6CBE-7A30-F0D80A4BD5F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3272B-E5F8-6E80-D04A-3A60CD9915D8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9AAAD9-754B-0FC6-32E7-B261D0E540EB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F939CC-3B46-D19F-0C85-6BC44D52FB2D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78A3F-6E90-37CF-743A-D3863CF6288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4909A7-7937-8862-C55E-276B11611C67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0093D-69AA-0DC5-5215-396CCADF25AA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93FD42-B6D0-D02B-B624-FDD92DD882E9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387665-972A-0038-9506-AEB9A9435862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BE8B7-63F5-7951-27B6-C6D679BA9D3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A2E9-CC63-7425-A524-007DE5B777C6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39FE2C-0296-3F10-19A9-9217822437DD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BE28C9-56EC-FAFF-B069-84A6675864E9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4DD06B-A78D-3B2C-17C5-6BFB2493777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6C593D-081F-C3E7-CD7A-95D6CD389FFE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8E2E87-A734-B944-DC83-7DA3A52A6CC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6A400F-7E0F-C060-9081-A035DE5A29F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DC2E5F-4806-146F-ED90-424373D1C274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CA9B90-FDFC-F57F-2F04-26981FE8344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4134B0-2DF7-1817-2C3F-088F8A1E9B88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28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E9692F-69C6-74AD-5AAC-640C93F8A4A3}"/>
              </a:ext>
            </a:extLst>
          </p:cNvPr>
          <p:cNvSpPr/>
          <p:nvPr/>
        </p:nvSpPr>
        <p:spPr>
          <a:xfrm>
            <a:off x="404181" y="1401076"/>
            <a:ext cx="5551407" cy="4805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6">
            <a:extLst>
              <a:ext uri="{FF2B5EF4-FFF2-40B4-BE49-F238E27FC236}">
                <a16:creationId xmlns:a16="http://schemas.microsoft.com/office/drawing/2014/main" id="{E0FE47CF-2B5E-43F8-4917-9B60A5CB0C88}"/>
              </a:ext>
            </a:extLst>
          </p:cNvPr>
          <p:cNvSpPr/>
          <p:nvPr/>
        </p:nvSpPr>
        <p:spPr>
          <a:xfrm>
            <a:off x="709921" y="386120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1014C7-84F5-5FE6-EFF0-725587E23FE6}"/>
              </a:ext>
            </a:extLst>
          </p:cNvPr>
          <p:cNvGrpSpPr/>
          <p:nvPr/>
        </p:nvGrpSpPr>
        <p:grpSpPr>
          <a:xfrm>
            <a:off x="709921" y="3861206"/>
            <a:ext cx="2873557" cy="396095"/>
            <a:chOff x="2438787" y="2279645"/>
            <a:chExt cx="4257664" cy="536896"/>
          </a:xfrm>
          <a:solidFill>
            <a:schemeClr val="accent4"/>
          </a:solidFill>
        </p:grpSpPr>
        <p:sp>
          <p:nvSpPr>
            <p:cNvPr id="16" name="모서리가 둥근 직사각형 56">
              <a:extLst>
                <a:ext uri="{FF2B5EF4-FFF2-40B4-BE49-F238E27FC236}">
                  <a16:creationId xmlns:a16="http://schemas.microsoft.com/office/drawing/2014/main" id="{006370FD-4932-4A1E-CC9E-FE36DCE30918}"/>
                </a:ext>
              </a:extLst>
            </p:cNvPr>
            <p:cNvSpPr/>
            <p:nvPr/>
          </p:nvSpPr>
          <p:spPr>
            <a:xfrm>
              <a:off x="2438787" y="2279645"/>
              <a:ext cx="3840489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C0C6F1-B39E-5399-9439-DB73286F7B85}"/>
                </a:ext>
              </a:extLst>
            </p:cNvPr>
            <p:cNvSpPr/>
            <p:nvPr/>
          </p:nvSpPr>
          <p:spPr>
            <a:xfrm>
              <a:off x="2855962" y="2279645"/>
              <a:ext cx="3840489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D46D90-5361-3A36-ADDF-106C45292104}"/>
              </a:ext>
            </a:extLst>
          </p:cNvPr>
          <p:cNvSpPr txBox="1"/>
          <p:nvPr/>
        </p:nvSpPr>
        <p:spPr>
          <a:xfrm>
            <a:off x="3244703" y="3344192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57.6</a:t>
            </a:r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A1E1F12-3167-1C4A-8C09-BEF0EBADEE18}"/>
              </a:ext>
            </a:extLst>
          </p:cNvPr>
          <p:cNvSpPr/>
          <p:nvPr/>
        </p:nvSpPr>
        <p:spPr>
          <a:xfrm flipV="1">
            <a:off x="3527328" y="36525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모서리가 둥근 직사각형 44">
            <a:extLst>
              <a:ext uri="{FF2B5EF4-FFF2-40B4-BE49-F238E27FC236}">
                <a16:creationId xmlns:a16="http://schemas.microsoft.com/office/drawing/2014/main" id="{5239DBD5-5107-BC6A-8B81-37730142BBB4}"/>
              </a:ext>
            </a:extLst>
          </p:cNvPr>
          <p:cNvSpPr/>
          <p:nvPr/>
        </p:nvSpPr>
        <p:spPr>
          <a:xfrm>
            <a:off x="709921" y="224336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8BE30F-3CAF-3CCB-1FD0-6679F5ECB9DD}"/>
              </a:ext>
            </a:extLst>
          </p:cNvPr>
          <p:cNvGrpSpPr/>
          <p:nvPr/>
        </p:nvGrpSpPr>
        <p:grpSpPr>
          <a:xfrm>
            <a:off x="709921" y="2243361"/>
            <a:ext cx="4061556" cy="396095"/>
            <a:chOff x="1061545" y="3608990"/>
            <a:chExt cx="6671085" cy="735724"/>
          </a:xfrm>
          <a:solidFill>
            <a:schemeClr val="accent1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47EA3010-D6C5-2D00-1A8A-0B0B964B373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32CB04-B5F7-BA50-CF18-E30E3046014B}"/>
                </a:ext>
              </a:extLst>
            </p:cNvPr>
            <p:cNvSpPr/>
            <p:nvPr/>
          </p:nvSpPr>
          <p:spPr>
            <a:xfrm>
              <a:off x="1523999" y="3608990"/>
              <a:ext cx="620863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E38469-3058-95C9-E2FD-05B7A70C89A8}"/>
              </a:ext>
            </a:extLst>
          </p:cNvPr>
          <p:cNvSpPr txBox="1"/>
          <p:nvPr/>
        </p:nvSpPr>
        <p:spPr>
          <a:xfrm>
            <a:off x="4422136" y="1698066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81.5</a:t>
            </a:r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20CC288-8D4F-DE56-C9C1-6D2BD6B16346}"/>
              </a:ext>
            </a:extLst>
          </p:cNvPr>
          <p:cNvSpPr/>
          <p:nvPr/>
        </p:nvSpPr>
        <p:spPr>
          <a:xfrm flipV="1">
            <a:off x="4692601" y="199981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B2FCDF53-ED83-EC7A-4A55-F1EC1B904051}"/>
              </a:ext>
            </a:extLst>
          </p:cNvPr>
          <p:cNvSpPr/>
          <p:nvPr/>
        </p:nvSpPr>
        <p:spPr>
          <a:xfrm>
            <a:off x="709921" y="545018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9EAE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DE70AE-933D-9EA3-B01B-889AC2B237F0}"/>
              </a:ext>
            </a:extLst>
          </p:cNvPr>
          <p:cNvGrpSpPr/>
          <p:nvPr/>
        </p:nvGrpSpPr>
        <p:grpSpPr>
          <a:xfrm>
            <a:off x="709921" y="5450181"/>
            <a:ext cx="1901558" cy="396095"/>
            <a:chOff x="1061545" y="3608990"/>
            <a:chExt cx="3123300" cy="735724"/>
          </a:xfrm>
          <a:solidFill>
            <a:schemeClr val="accent5"/>
          </a:solidFill>
        </p:grpSpPr>
        <p:sp>
          <p:nvSpPr>
            <p:cNvPr id="8" name="모서리가 둥근 직사각형 61">
              <a:extLst>
                <a:ext uri="{FF2B5EF4-FFF2-40B4-BE49-F238E27FC236}">
                  <a16:creationId xmlns:a16="http://schemas.microsoft.com/office/drawing/2014/main" id="{840F2106-B5F3-AEBC-3C8D-9A5A84F185E2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387CC4-0A7A-D8E0-4C7E-02304DC0538B}"/>
                </a:ext>
              </a:extLst>
            </p:cNvPr>
            <p:cNvSpPr/>
            <p:nvPr/>
          </p:nvSpPr>
          <p:spPr>
            <a:xfrm>
              <a:off x="1524003" y="3608990"/>
              <a:ext cx="266084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FF2E770-81CF-F845-17EA-FC4E5F798388}"/>
              </a:ext>
            </a:extLst>
          </p:cNvPr>
          <p:cNvSpPr txBox="1"/>
          <p:nvPr/>
        </p:nvSpPr>
        <p:spPr>
          <a:xfrm>
            <a:off x="2305755" y="4885837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38.4</a:t>
            </a:r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A0B3685-3573-BE73-7920-300025B9C965}"/>
              </a:ext>
            </a:extLst>
          </p:cNvPr>
          <p:cNvSpPr/>
          <p:nvPr/>
        </p:nvSpPr>
        <p:spPr>
          <a:xfrm flipV="1">
            <a:off x="2555329" y="520663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3B4BAA-D12D-4020-8B84-CF7CE4653DB4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7DEE81-73E6-A1B9-4E2A-B40830890F31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FE4B8-7F86-AE03-9865-A61B3738E948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F81E1B-411C-1F12-FA38-98D445B7652B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05CF7-92C4-8533-953B-A75FAA2D4655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06EF9-709E-776A-0371-33D36D719C91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F9068-5546-2363-4755-2095DFCEBFD2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</a:rPr>
              <a:t>A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BA2DA-36ED-CD96-5FD8-ECC06178F3BB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</a:rPr>
              <a:t>B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F5006-7B1D-D0C4-4564-F36FDDCB4782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</a:rPr>
              <a:t>C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AC188-6FCE-4A2F-07C7-C87E7B5D467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146AC7-834C-7EC1-1FA0-4D588746AD52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FBD7-39AA-D3C2-8F55-FD87138C3D2B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56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>
                <a:solidFill>
                  <a:schemeClr val="bg1"/>
                </a:solidFill>
              </a:rPr>
              <a:t>Part 4</a:t>
            </a:r>
            <a:endParaRPr lang="ko-KR" altLang="en-US" sz="2400" spc="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건축가의 임무는 외관을 스케치하는 것이 아니라</a:t>
            </a:r>
            <a:r>
              <a:rPr lang="en-US" altLang="ko-KR"/>
              <a:t>, </a:t>
            </a:r>
          </a:p>
          <a:p>
            <a:r>
              <a:rPr lang="ko-KR" altLang="en-US"/>
              <a:t>공간을 창조하는 것이다</a:t>
            </a:r>
            <a:r>
              <a:rPr lang="en-US" altLang="ko-KR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736C-62A3-48D9-ABC0-611BD1C9FA61}"/>
              </a:ext>
            </a:extLst>
          </p:cNvPr>
          <p:cNvSpPr txBox="1"/>
          <p:nvPr/>
        </p:nvSpPr>
        <p:spPr>
          <a:xfrm>
            <a:off x="724829" y="457951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/>
              <a:t>Hendrik Petrus </a:t>
            </a:r>
            <a:r>
              <a:rPr lang="en-US" altLang="ko-KR" sz="1050" err="1"/>
              <a:t>Berlage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536749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2232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20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20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</a:t>
                      </a:r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</a:t>
                      </a:r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</a:t>
                      </a:r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D</a:t>
                      </a:r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</a:t>
                      </a:r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454B49-F4CC-67C1-92E9-8549C68219A9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497DAC-A692-1238-8966-1E99AAC48DE2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7E20B8-C55C-CFEE-EB2F-5B0003B61F09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D8E4AA-29A8-49A6-F365-1C65F963BD80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DDFCE6-CD47-EBE8-06C5-444DCD898A63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56405-40D1-E451-0B84-6229A0060058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511939-9CFD-95EB-1AF2-2BBF46BB572F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F025CF-53A3-B8A6-3C3E-55CB8F939841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4C20AC-6274-3DCB-B26E-FCEC4DE2BC76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64770C-3FA8-5C6B-59C7-6DB55309F5F9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DBF678-BA93-3445-AFE9-D8FB9C774325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1DA438-AD87-36EA-9012-8EA04D17D031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B935-7602-9902-917D-FDFCCBAB61F5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E47CA-86D7-3665-160D-203ADF8B3931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04E800-1073-1930-4D62-A878550302BE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D7BF2-89BF-8343-0ADF-423EBA5142C8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86C2B-72CF-545B-D6BC-C3BFAC30792B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FFBDC9-86A9-E887-E44D-98C636BE9A00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F96AFA-2693-27AB-A73B-239E78F6927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CE7B9-245A-56FF-5160-5EDC849B9BD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21491AE-9F7A-992A-76AB-BCE04DF9D3C1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EC968B-577F-6B7F-B2E0-E60D5B131D3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51F8DD-7391-6C7D-5387-F472B46C795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1FE8B5-492E-3A24-BFCB-68B0844760F9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C88F1A-7758-7EB0-03E4-A5AF2D393A1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31A31-E9E9-62DB-A60E-BD78A23AC10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0C8CBF-ABFE-493C-50EC-30BA41436F6D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7B486E-65F2-752E-0592-651D8DE663B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ECC9B5-4C77-99D5-07C7-619CE135730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B17BE8-3C5D-8F2C-6A62-259199E149B6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196CE0-CA77-BF78-3B0A-3F13E48305C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D8469D-873C-9178-9290-C58CE54C6BF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0148D4-6DF8-EF8A-BDC9-C13682702E18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502C5F-7E74-BC0E-51FF-623FDB1819E9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13B67C-D3E5-594A-6D8F-05D938F8E39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37242B7-0F3B-F04C-5497-B63AD0E25AEF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4D1D48-2474-6579-39EE-5179A82BB6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D861F2-9949-E855-B308-D437B73C2E76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B14BDD7-BA47-D532-C1D7-51423FB73707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9F9402-FA99-BA0D-10E6-DC136D8CA27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D9CAC0-4CEA-DB39-AFD1-4E9CC758FA3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/>
                <a:t>내용을 입력하세요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F59C3B-AB29-EB53-CC76-218B9C17E398}"/>
              </a:ext>
            </a:extLst>
          </p:cNvPr>
          <p:cNvSpPr/>
          <p:nvPr/>
        </p:nvSpPr>
        <p:spPr>
          <a:xfrm>
            <a:off x="613238" y="1538826"/>
            <a:ext cx="4351727" cy="4434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772C969C-D4B5-E47C-A1FE-78CCB698A48C}"/>
              </a:ext>
            </a:extLst>
          </p:cNvPr>
          <p:cNvSpPr/>
          <p:nvPr/>
        </p:nvSpPr>
        <p:spPr>
          <a:xfrm>
            <a:off x="1002122" y="2007352"/>
            <a:ext cx="3562066" cy="11554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87EDC-89E7-5B90-3579-48689B005260}"/>
              </a:ext>
            </a:extLst>
          </p:cNvPr>
          <p:cNvSpPr txBox="1"/>
          <p:nvPr/>
        </p:nvSpPr>
        <p:spPr>
          <a:xfrm>
            <a:off x="1024425" y="3662872"/>
            <a:ext cx="3562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/>
              <a:t>Lorem ipsum dolor sit </a:t>
            </a:r>
            <a:r>
              <a:rPr lang="en-US" altLang="ko-KR" sz="1200" err="1"/>
              <a:t>amet</a:t>
            </a:r>
            <a:r>
              <a:rPr lang="en-US" altLang="ko-KR" sz="1200"/>
              <a:t>, </a:t>
            </a:r>
            <a:r>
              <a:rPr lang="en-US" altLang="ko-KR" sz="1200" err="1"/>
              <a:t>consectetur</a:t>
            </a:r>
            <a:r>
              <a:rPr lang="en-US" altLang="ko-KR" sz="1200"/>
              <a:t> </a:t>
            </a:r>
            <a:r>
              <a:rPr lang="en-US" altLang="ko-KR" sz="1200" err="1"/>
              <a:t>adipiscing</a:t>
            </a:r>
            <a:r>
              <a:rPr lang="en-US" altLang="ko-KR" sz="1200"/>
              <a:t> </a:t>
            </a:r>
            <a:r>
              <a:rPr lang="en-US" altLang="ko-KR" sz="1200" err="1"/>
              <a:t>elit</a:t>
            </a:r>
            <a:r>
              <a:rPr lang="en-US" altLang="ko-KR" sz="1200"/>
              <a:t>, sed do </a:t>
            </a:r>
            <a:r>
              <a:rPr lang="en-US" altLang="ko-KR" sz="1200" err="1"/>
              <a:t>eiusmod</a:t>
            </a:r>
            <a:r>
              <a:rPr lang="en-US" altLang="ko-KR" sz="1200"/>
              <a:t> </a:t>
            </a:r>
            <a:r>
              <a:rPr lang="en-US" altLang="ko-KR" sz="1200" err="1"/>
              <a:t>tempor</a:t>
            </a:r>
            <a:r>
              <a:rPr lang="en-US" altLang="ko-KR" sz="1200"/>
              <a:t> </a:t>
            </a:r>
            <a:r>
              <a:rPr lang="en-US" altLang="ko-KR" sz="1200" err="1"/>
              <a:t>incididunt</a:t>
            </a:r>
            <a:r>
              <a:rPr lang="en-US" altLang="ko-KR" sz="1200"/>
              <a:t> </a:t>
            </a:r>
            <a:r>
              <a:rPr lang="en-US" altLang="ko-KR" sz="1200" err="1"/>
              <a:t>ut</a:t>
            </a:r>
            <a:r>
              <a:rPr lang="en-US" altLang="ko-KR" sz="1200"/>
              <a:t> labore et dolore magna </a:t>
            </a:r>
            <a:r>
              <a:rPr lang="en-US" altLang="ko-KR" sz="1200" err="1"/>
              <a:t>aliqua</a:t>
            </a:r>
            <a:r>
              <a:rPr lang="en-US" altLang="ko-KR" sz="1200"/>
              <a:t>. Ut </a:t>
            </a:r>
            <a:r>
              <a:rPr lang="en-US" altLang="ko-KR" sz="1200" err="1"/>
              <a:t>enim</a:t>
            </a:r>
            <a:r>
              <a:rPr lang="en-US" altLang="ko-KR" sz="1200"/>
              <a:t> ad minim </a:t>
            </a:r>
            <a:r>
              <a:rPr lang="en-US" altLang="ko-KR" sz="1200" err="1"/>
              <a:t>veniam</a:t>
            </a:r>
            <a:r>
              <a:rPr lang="en-US" altLang="ko-KR" sz="1200"/>
              <a:t>, </a:t>
            </a:r>
            <a:r>
              <a:rPr lang="en-US" altLang="ko-KR" sz="1200" err="1"/>
              <a:t>quis</a:t>
            </a:r>
            <a:r>
              <a:rPr lang="en-US" altLang="ko-KR" sz="1200"/>
              <a:t> </a:t>
            </a:r>
            <a:r>
              <a:rPr lang="en-US" altLang="ko-KR" sz="1200" err="1"/>
              <a:t>nostrud</a:t>
            </a:r>
            <a:r>
              <a:rPr lang="en-US" altLang="ko-KR" sz="1200"/>
              <a:t> exercitation </a:t>
            </a:r>
            <a:r>
              <a:rPr lang="en-US" altLang="ko-KR" sz="1200" err="1"/>
              <a:t>ullamco</a:t>
            </a:r>
            <a:r>
              <a:rPr lang="en-US" altLang="ko-KR" sz="1200"/>
              <a:t> </a:t>
            </a:r>
            <a:r>
              <a:rPr lang="en-US" altLang="ko-KR" sz="1200" err="1"/>
              <a:t>laboris</a:t>
            </a:r>
            <a:r>
              <a:rPr lang="en-US" altLang="ko-KR" sz="1200"/>
              <a:t> nisi </a:t>
            </a:r>
            <a:r>
              <a:rPr lang="en-US" altLang="ko-KR" sz="1200" err="1"/>
              <a:t>ut</a:t>
            </a:r>
            <a:r>
              <a:rPr lang="en-US" altLang="ko-KR" sz="1200"/>
              <a:t> </a:t>
            </a:r>
            <a:r>
              <a:rPr lang="en-US" altLang="ko-KR" sz="1200" err="1"/>
              <a:t>aliquip</a:t>
            </a:r>
            <a:r>
              <a:rPr lang="en-US" altLang="ko-KR" sz="1200"/>
              <a:t> ex </a:t>
            </a:r>
            <a:r>
              <a:rPr lang="en-US" altLang="ko-KR" sz="1200" err="1"/>
              <a:t>ea</a:t>
            </a:r>
            <a:r>
              <a:rPr lang="en-US" altLang="ko-KR" sz="1200"/>
              <a:t> </a:t>
            </a:r>
            <a:r>
              <a:rPr lang="en-US" altLang="ko-KR" sz="1200" err="1"/>
              <a:t>commodo</a:t>
            </a:r>
            <a:r>
              <a:rPr lang="en-US" altLang="ko-KR" sz="1200"/>
              <a:t> </a:t>
            </a:r>
            <a:r>
              <a:rPr lang="en-US" altLang="ko-KR" sz="1200" err="1"/>
              <a:t>consequat</a:t>
            </a:r>
            <a:r>
              <a:rPr lang="en-US" altLang="ko-KR" sz="1200"/>
              <a:t>. Duis </a:t>
            </a:r>
            <a:r>
              <a:rPr lang="en-US" altLang="ko-KR" sz="1200" err="1"/>
              <a:t>aute</a:t>
            </a:r>
            <a:r>
              <a:rPr lang="en-US" altLang="ko-KR" sz="1200"/>
              <a:t> </a:t>
            </a:r>
            <a:r>
              <a:rPr lang="en-US" altLang="ko-KR" sz="1200" err="1"/>
              <a:t>irure</a:t>
            </a:r>
            <a:r>
              <a:rPr lang="en-US" altLang="ko-KR" sz="1200"/>
              <a:t> dolor in </a:t>
            </a:r>
            <a:r>
              <a:rPr lang="en-US" altLang="ko-KR" sz="1200" err="1"/>
              <a:t>reprehenderit</a:t>
            </a:r>
            <a:r>
              <a:rPr lang="en-US" altLang="ko-KR" sz="1200"/>
              <a:t> in </a:t>
            </a:r>
            <a:r>
              <a:rPr lang="en-US" altLang="ko-KR" sz="1200" err="1"/>
              <a:t>voluptate</a:t>
            </a:r>
            <a:r>
              <a:rPr lang="en-US" altLang="ko-KR" sz="1200"/>
              <a:t> </a:t>
            </a:r>
            <a:r>
              <a:rPr lang="en-US" altLang="ko-KR" sz="1200" err="1"/>
              <a:t>velit</a:t>
            </a:r>
            <a:r>
              <a:rPr lang="en-US" altLang="ko-KR" sz="1200"/>
              <a:t> </a:t>
            </a:r>
            <a:r>
              <a:rPr lang="en-US" altLang="ko-KR" sz="1200" err="1"/>
              <a:t>esse</a:t>
            </a:r>
            <a:r>
              <a:rPr lang="en-US" altLang="ko-KR" sz="1200"/>
              <a:t> </a:t>
            </a:r>
            <a:r>
              <a:rPr lang="en-US" altLang="ko-KR" sz="1200" err="1"/>
              <a:t>cillum</a:t>
            </a:r>
            <a:r>
              <a:rPr lang="en-US" altLang="ko-KR" sz="1200"/>
              <a:t> dolore </a:t>
            </a:r>
            <a:r>
              <a:rPr lang="en-US" altLang="ko-KR" sz="1200" err="1"/>
              <a:t>eu</a:t>
            </a:r>
            <a:r>
              <a:rPr lang="en-US" altLang="ko-KR" sz="1200"/>
              <a:t> </a:t>
            </a:r>
            <a:r>
              <a:rPr lang="en-US" altLang="ko-KR" sz="1200" err="1"/>
              <a:t>fugiat</a:t>
            </a:r>
            <a:r>
              <a:rPr lang="en-US" altLang="ko-KR" sz="1200"/>
              <a:t> </a:t>
            </a:r>
            <a:r>
              <a:rPr lang="en-US" altLang="ko-KR" sz="1200" err="1"/>
              <a:t>nulla</a:t>
            </a:r>
            <a:r>
              <a:rPr lang="en-US" altLang="ko-KR" sz="1200"/>
              <a:t> </a:t>
            </a:r>
            <a:r>
              <a:rPr lang="en-US" altLang="ko-KR" sz="1200" err="1"/>
              <a:t>pariatur</a:t>
            </a:r>
            <a:r>
              <a:rPr lang="en-US" altLang="ko-KR" sz="1200"/>
              <a:t>. </a:t>
            </a:r>
            <a:r>
              <a:rPr lang="en-US" altLang="ko-KR" sz="1200" err="1"/>
              <a:t>Excepteur</a:t>
            </a:r>
            <a:r>
              <a:rPr lang="en-US" altLang="ko-KR" sz="1200"/>
              <a:t> </a:t>
            </a:r>
            <a:r>
              <a:rPr lang="en-US" altLang="ko-KR" sz="1200" err="1"/>
              <a:t>sint</a:t>
            </a:r>
            <a:r>
              <a:rPr lang="en-US" altLang="ko-KR" sz="1200"/>
              <a:t> </a:t>
            </a:r>
            <a:r>
              <a:rPr lang="en-US" altLang="ko-KR" sz="1200" err="1"/>
              <a:t>occaecat</a:t>
            </a:r>
            <a:r>
              <a:rPr lang="en-US" altLang="ko-KR" sz="1200"/>
              <a:t> </a:t>
            </a:r>
            <a:r>
              <a:rPr lang="en-US" altLang="ko-KR" sz="1200" err="1"/>
              <a:t>cupidatat</a:t>
            </a:r>
            <a:r>
              <a:rPr lang="en-US" altLang="ko-KR" sz="1200"/>
              <a:t> non </a:t>
            </a:r>
            <a:r>
              <a:rPr lang="en-US" altLang="ko-KR" sz="1200" err="1"/>
              <a:t>proident</a:t>
            </a:r>
            <a:r>
              <a:rPr lang="en-US" altLang="ko-KR" sz="1200"/>
              <a:t>, sunt in culpa qui </a:t>
            </a:r>
            <a:r>
              <a:rPr lang="en-US" altLang="ko-KR" sz="1200" err="1"/>
              <a:t>officia</a:t>
            </a:r>
            <a:r>
              <a:rPr lang="en-US" altLang="ko-KR" sz="1200"/>
              <a:t> </a:t>
            </a:r>
            <a:r>
              <a:rPr lang="en-US" altLang="ko-KR" sz="1200" err="1"/>
              <a:t>deserunt</a:t>
            </a:r>
            <a:r>
              <a:rPr lang="en-US" altLang="ko-KR" sz="1200"/>
              <a:t> </a:t>
            </a:r>
            <a:r>
              <a:rPr lang="en-US" altLang="ko-KR" sz="1200" err="1"/>
              <a:t>mollit</a:t>
            </a:r>
            <a:r>
              <a:rPr lang="en-US" altLang="ko-KR" sz="1200"/>
              <a:t> </a:t>
            </a:r>
            <a:r>
              <a:rPr lang="en-US" altLang="ko-KR" sz="1200" err="1"/>
              <a:t>anim</a:t>
            </a:r>
            <a:r>
              <a:rPr lang="en-US" altLang="ko-KR" sz="1200"/>
              <a:t> id </a:t>
            </a:r>
            <a:r>
              <a:rPr lang="en-US" altLang="ko-KR" sz="1200" err="1"/>
              <a:t>est</a:t>
            </a:r>
            <a:r>
              <a:rPr lang="en-US" altLang="ko-KR" sz="1200"/>
              <a:t> </a:t>
            </a:r>
            <a:r>
              <a:rPr lang="en-US" altLang="ko-KR" sz="1200" err="1"/>
              <a:t>laborum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311235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F5A7C-3370-C45F-F090-88FA0E5AFB8F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F473F8-3845-CAA8-3A5D-71527DC2D66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1356D84-099D-CF2A-EBB6-2AF18F454D3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E2E378A-54EE-36BE-3C02-731D93E9807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B083B0-CD3B-903C-A4F6-12278E6B4EED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E817A59-608E-A981-7DF9-82492A250FA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0259766-8841-789C-B9B0-AF37CFA7C55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8B6EDFA-964A-98DB-145A-B4C31E98A749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FA844E7-D190-1A29-52B5-2EC33E854F44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A5665BD-F899-6407-83B5-EE0B3D4C800A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7B84982-F063-AEBF-C10D-D8E1AC0DA48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422F1F-24C1-8470-61D9-88297BED039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8CA3FF-0EBF-EC41-3483-A5365B357C7F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D64DF6C-82BE-F9CB-9FD3-8B20FF708670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E5F0468-BC18-21CC-4273-53ECC5A64A3A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95F75C-EC46-96D4-E1E3-F04F54EB0F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15BDD3C-022D-83F3-7FC8-6003AC3B0D4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11F24A1-4067-1064-601D-6164784AE61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68D0979-F8B3-F0E5-92F9-C92AA843578D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922524A-161B-C07B-5AC2-964D1F731C64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7F976D5-3974-11EC-70D6-EE575E0B4D86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9E164F0-373F-28B6-A451-7CBEBE419C6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169EFFB-A791-388C-7B5E-592FC6B9977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99EDDD-6C4C-EFC2-D916-BA03C4EF68A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6D58923-45C0-71C2-1F2D-858C52E57FF3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79E4307-CB3E-72D4-8F5C-A0FF0DAB636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C5F69F5-67A2-4E01-BD07-056075F282AC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9EDD24A-2701-8D0D-DFE4-09278B0A376E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9BC1564-6F33-A89B-FACE-44B14C41B7A5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62D054A-5B0C-B969-7457-AAC5521EDF1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F49ABE2-3C77-3155-83EB-CED21898D7F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C62E8A5-FE3D-F523-9260-842A025ECC6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4F5EFE8-10AB-6640-0B21-10162E08082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0A2269C-1B2C-13CF-E07B-C0CAC991E46A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8B2A89C-4853-B2FF-B323-A6B6F9D15D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0E6ADD9-EEBD-3BE9-7D18-D5A0261A78B9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D41290B-D375-E939-114A-CCA1FC91CEA5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2B490FE-BB94-6410-0968-E2070B0240CB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7E695F0-DF77-6220-5E73-B65ACC78F53E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55A08FB-9EDA-BF02-B95A-C5B48D136FE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8858B7C-1A76-2512-1338-801312762C07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359B982-9BD5-265A-B8F7-0186F3A3D93E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8BCAAAE-364C-AF78-BB45-1B4412C77D1F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D518905-EA23-41A3-05E9-AC3A72C2E26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5D6E44B-0E7A-B912-EA93-3FC67A42ED66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B4A327C-8251-C56C-F02E-A52F201A1460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D574C4-FDE4-C1CF-1BBE-2417A610F1B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976E018-8171-7302-BA06-4F46D87E617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3D9ACBD-A7F8-0BD1-E9E2-1D5E345B32A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DA411E4-82CA-DBEF-B8FF-B319BF3F1A9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855B9D3-D942-1890-9F15-8D0599BC2BF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464F187-C984-5D3B-465B-C741B5533974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D1BC585-5772-0A73-2892-BD4D3129A30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D0944CD-A1F2-ABB8-E96E-209BCA8AF6BC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460E442-9D8F-8955-A43F-C6635D08087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D40E82A-2ACC-0400-01A3-F0B8040FA6AD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7D9C33B-1A9E-D677-7CB5-BD14C02B07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2CBB141-EC38-F56B-C298-669F5403A24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9C95E83-A9C4-8C91-016A-3F1988A9AFE2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A36713F-50DF-D09A-A956-95AC6A08DC12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594BE93-9217-3A68-2887-2082A2224FC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255DF69-78B8-FCFF-9F5E-8BECD56CE79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6AFBAFF-52B0-1051-143E-11FB6EBCF25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0561B7A-118D-540D-372F-3B66A0858E90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74ECC2E-39B0-915E-C134-C81E57A1AE9F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1DD28F3-B35B-4EA5-260F-90C64502C5D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F0CA4-4075-3BC0-72D9-829769737596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144549-DEC1-07E0-2DDA-EB72E88E1464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9E343E4-780B-9F2A-B864-E97719E794B0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A37F248-6878-2CA4-1CDC-B4ADEA51BD9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495D5AC-48A1-03CD-1EDA-F38C230D6413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11DB905-BBAB-9FF4-0A68-0A556C6B423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05057C1-1BB8-EF45-1736-DB08E0BD5925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70248C6C-01C2-D74E-3625-9D5903C20D4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2A31FD2-414C-624D-5290-2385B0B28268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5F05F48-5542-A674-EFA7-483C168C28D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1CDE5EB-213B-7314-ED04-EE801AFFEE37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7578BC3-0D9B-E7E7-C4F5-174D27530AF6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DE079B4-826A-FB4E-A4C3-6E02AFF4263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E0673F1-DDD5-F788-9625-2390ECC22C3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F8CA451-5935-CE65-1AF4-D2D5121CC41E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D151B0E-16A0-0B05-8527-CD33B1940B3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E5EACCD-00AC-93DB-EE0A-CDCC8BC11B5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B0E1837-81AA-5887-B510-EBE361ADF2DC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89629D4-8E94-CDDA-73F3-1FD375DF924C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E7213F4-456E-4F6B-D452-F81EF119A79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5138004-FEA6-E89E-288F-07EE7D4F746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44DE204-AE8D-45DD-36BB-3B17DF6877E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CF7E1E9-F010-A384-A08D-FAD04A884DF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02C07F9-532C-7D56-772C-8BBD4973EE08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A726DF7-88C7-C0A5-EFAB-E6F931E05343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ECCF011-0013-A20B-1CA7-057577F281F3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A2C24BC-9D67-27DF-CFC5-F5DCC85D98B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3C2EA72-F482-8125-562A-B76E36AA4CD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B22481-F096-34E3-AA35-BE772F92110A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6C647A9-C272-ED8C-09C6-24925933C3A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1621D-2FBB-DF4C-6772-238146C2B0A0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7DBF39C-5D59-6F90-AE34-A458CC1A176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A98DBD34-349C-510B-9AF5-E39C359A39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695C727-DA6C-5D51-E2DC-7D0B9727D50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1F263-FC5E-843F-60AD-E9CC6742911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38627C0-B2A5-CAA0-6D7A-E599495BDB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88381C7C-5473-79DE-929F-BA9099F7B63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91B86FB-BAE1-71EF-983F-F5AFEE4735B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9444082-74BD-E5BF-9C90-8867A6C9283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3EE35F7-F8B9-2928-B534-F231E2E81E02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6B6792A-D86F-E5A0-0853-E596A75CC33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CA30896-7D0B-4ED2-89F0-43DA175FD20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9833867-99E7-3454-27DF-B21B026E7AF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A057E3F-4938-0469-A561-6BBB4AC3FBE8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94C5D8A-C801-96DF-3674-8A446CC9699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D5F8DDD-9781-6272-210C-F333E647DD3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3CAB862-0458-C256-B021-4B97C16FEB0C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5AA4AF6-68D8-47EF-54CD-620FA534E563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38952C9-509F-A9EE-227C-92B06A6D9C1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C8FB850-0F16-98BB-D3DF-0A4F3029AE5C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D861566-EC50-2719-FA7E-1BBCAFA3DA72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6119F65-6995-D0B1-67EC-C0645575C72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E48630D-810E-2A4C-E1DF-4A9618DB7D29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CDE458-81FB-B92C-C1C3-3515E7F448D0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3E553CF-C7DD-4019-F368-328CCACA9DAE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610F9CB-65A9-DF3C-60E7-7FBEA7974C9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583F4F9-95B0-51C7-0412-D05AC15098A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A483D38-8F93-6039-1ED7-322C777DE77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CF5E65-C225-6035-F117-540DCB87C8C7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A5922DC-8C20-A645-9701-D5A271E19E76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57BB9A8-17F9-E86F-30A3-8B839BAEF11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D83C26A-DFE7-C5C6-02CB-6531BD6F55B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89A86E2-4149-2005-3419-B45F84EA5756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8BDC49C0-760F-81D9-F6EE-22B809F15E26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7A19ED4-34FF-C28C-9F84-642885754EF4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E15D784-35DB-8110-7A41-7E7CF0C3269F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CE4A05E-F4FB-615F-BD8A-8C04E19BA7C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DA65236-B73B-CB5C-0807-2F1462E5C09A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9530490-4852-BB7E-C86C-3C4883606FD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304A23-CDAB-29AB-47AA-58C994685BD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E451F2-0C37-4F95-129B-472B8E98CC4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41F7613-0749-0D94-BE4B-6327C9609BF0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E85D8E0-516C-117A-6CEE-235BD83B7619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00EF6C37-892B-655C-3162-2C2773CFCBD5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E9184E7-4555-A20F-6F63-DA445AB5C7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F3828503-C335-C4CB-692D-22E61B349AA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155941E-7633-C269-D267-B0B2D0E08EE2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91566FF-4D81-8398-E2BC-7DCFC8BBDAA2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94693AB9-3A4D-B378-5164-6FAAE8AC1FB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6562810B-A9B5-1D76-DD24-033B39C5F3E5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AD41DFF-A4AB-E42B-A1F8-D173CB8A89A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129FF80-223E-D01E-9FC7-196DC2D7908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BC88D86-5BBE-B08F-E00D-A36DFCF8F6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8F6E486-3DA4-209F-1EB9-5E2EFD6896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09B7FF1-8D83-E0E1-89B0-4EE3391E61C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06E81EA-A724-5A2B-5598-18959A42021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60160F7-0DDF-268D-715D-92001FA3D6A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678D5699-B29B-2EA5-D412-F23ADE6B69C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79C5E96-BE19-8E66-FA2C-8E875AE5520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12AE655-3712-0D08-1000-FF53D47C9E4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88D995-13E3-5F68-A7E6-B9DDC3CB5AF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EB964B97-04D2-A637-3D4A-BD0BFC00766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06DF0EFA-DB77-D1A1-CFBB-A1AA1992A3C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5BD1336-0309-8C81-6177-73F64BD0B2DC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A235C37-300B-7106-9709-75813CF751E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5F95F74-073D-850B-84E9-4DBF3E1AC4BA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95FB00A-5CAF-6983-E9AE-86B52E3BEA4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ACCF9A26-DB4B-063E-2ACD-170E67A49B0F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EF51283-BE1E-3D9B-AE0B-F63A2909632D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841FE25-8506-351F-D7F1-31625236E51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72417F3-89D1-06A8-6604-926DDC6D79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33C5DC08-5EC0-4BA6-9640-F123F39A005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E5C7A29-DF28-685C-3AD8-26417F078E7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E86B6E4A-B2EC-6EA7-9BFE-EE0FB733C18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818E620-583F-148C-EF7F-90932D392177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1F56DF4-3D63-D94B-F26F-CDB1303E74E3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C6767C4-C879-324D-2A31-DA6F20F8C266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1B73683-1FE3-12BC-ECD3-F6F5911E00BE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BC2216E9-F06A-1335-008C-40E8D28D37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EC6FA58-67C8-0E47-6FD9-92D937837A8F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3D33DC2-BA3A-E3BD-C747-3547573A174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A395485-E709-B6F8-8031-4EE6664E50AB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C815D3A-A4A5-3F10-FCC2-30F28FD9EC70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57FF76DC-D182-39E7-4F4D-7E740020EC6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61E1857C-E714-E7A1-F8B2-13AA797CB14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8E77C04-8D7C-7F9C-3987-6CF082BC8722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C742341-B3D4-0A5E-242F-CFE3818D8A3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5A945C0-2D1E-B6A9-F1FD-C40E0AEA386B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99F7B22-E980-7DD6-7220-73C0DBB92DA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DBB45DE-77EF-82CC-997E-E911ED3EE6C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CA08562-07A8-B715-7A37-47865CF76E5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F282644-3355-7B3C-3E25-455FE05809D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294EBBD-0E36-D3CA-5FAA-BA2B239E1286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D4BB45D-E230-0E11-918B-D01B576A581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6111904-217A-91BB-A283-C79F4646A19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39C9A53-FC5E-8967-9C44-6D2C956F44ED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5A2834F-887B-8F70-62F2-3C87752BBA4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337A0823-C5A2-4543-8D64-123159333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6019994-C6A4-453C-1356-17DC204826A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A80F118-1076-5522-5803-BAB734F3E9B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B44B498-603A-56DE-B68E-53547074C264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97C037C-43A8-477C-0DBC-168D693DCA3B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9AC95537-5D9C-370B-B6EF-68B714BFE61D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FF11607-221D-1AEC-C68F-F3CDAD3BD45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19247F74-B6F9-908B-8529-53AA555B3AEC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558A2D8-D840-8E5B-3CC3-B4A9DCD91C7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C628D57-0CEA-65EB-31CF-474ACFA23B8B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8FDAEBB-8431-E83A-4FB0-5F9E35015CE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96457FA6-23F6-45FC-9551-6DDF206E581E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7CF39A67-390E-6B39-B69D-D2E90B200E6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67F2788-E913-E697-974C-94495F0CF7E0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5CE60A-C76B-A733-7B6E-63A93453B3E7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D5310439-C4C6-AFE0-0CE0-FF290DC09F4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D808914B-0D6D-08C6-DB24-7DD76C71A9A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38DFFC5-991B-D48E-BC72-5ED02973F62B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C42BAD2-0C00-1A60-0175-D3DA7D6563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3182A41-C7AB-C3A6-6D93-1F3820C6DB4C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30D803E6-DE1E-E0F6-95C5-8E48B3A75916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F57FB46-4C61-F8AC-0630-B3EB4C47944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44CD71C-8B15-0C86-78C9-9B5053950989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D09B596-F4F9-F2CA-0F2C-33A7E380208F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7D82FF6B-487A-490C-0956-D03531E8BB42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ACA73DC-75C8-303A-FAF0-299B4FBDCB3C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2394CDB-D4A7-A753-96E0-768CA6793337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7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>
                <a:solidFill>
                  <a:schemeClr val="bg1"/>
                </a:solidFill>
              </a:rPr>
              <a:t>Q&amp;A</a:t>
            </a:r>
            <a:endParaRPr lang="ko-KR" altLang="en-US" sz="138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>
                <a:solidFill>
                  <a:schemeClr val="bg1"/>
                </a:solidFill>
              </a:rPr>
              <a:t>{             }</a:t>
            </a:r>
            <a:endParaRPr lang="ko-KR" altLang="en-US" sz="88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>
                <a:solidFill>
                  <a:schemeClr val="bg1"/>
                </a:solidFill>
              </a:rPr>
              <a:t>Overview</a:t>
            </a:r>
            <a:endParaRPr lang="ko-KR" altLang="en-US" sz="3600" b="1" spc="-3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39">
            <a:extLst>
              <a:ext uri="{FF2B5EF4-FFF2-40B4-BE49-F238E27FC236}">
                <a16:creationId xmlns:a16="http://schemas.microsoft.com/office/drawing/2014/main" id="{2430498D-70C3-2E7B-E8B5-3C3DD2A80565}"/>
              </a:ext>
            </a:extLst>
          </p:cNvPr>
          <p:cNvSpPr/>
          <p:nvPr/>
        </p:nvSpPr>
        <p:spPr>
          <a:xfrm>
            <a:off x="1763641" y="5587687"/>
            <a:ext cx="2851352" cy="650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39">
            <a:extLst>
              <a:ext uri="{FF2B5EF4-FFF2-40B4-BE49-F238E27FC236}">
                <a16:creationId xmlns:a16="http://schemas.microsoft.com/office/drawing/2014/main" id="{741A0CEF-796A-0105-1B21-BA6003FEAC00}"/>
              </a:ext>
            </a:extLst>
          </p:cNvPr>
          <p:cNvSpPr/>
          <p:nvPr/>
        </p:nvSpPr>
        <p:spPr>
          <a:xfrm>
            <a:off x="1763642" y="4838966"/>
            <a:ext cx="2851352" cy="607986"/>
          </a:xfrm>
          <a:prstGeom prst="round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39">
            <a:extLst>
              <a:ext uri="{FF2B5EF4-FFF2-40B4-BE49-F238E27FC236}">
                <a16:creationId xmlns:a16="http://schemas.microsoft.com/office/drawing/2014/main" id="{BFEF744A-47EE-36A4-4362-16EE49F20162}"/>
              </a:ext>
            </a:extLst>
          </p:cNvPr>
          <p:cNvSpPr/>
          <p:nvPr/>
        </p:nvSpPr>
        <p:spPr>
          <a:xfrm>
            <a:off x="1768979" y="4107108"/>
            <a:ext cx="2851352" cy="5868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39">
            <a:extLst>
              <a:ext uri="{FF2B5EF4-FFF2-40B4-BE49-F238E27FC236}">
                <a16:creationId xmlns:a16="http://schemas.microsoft.com/office/drawing/2014/main" id="{15F1ED63-04F3-84EF-5137-D30F7B42AB4B}"/>
              </a:ext>
            </a:extLst>
          </p:cNvPr>
          <p:cNvSpPr/>
          <p:nvPr/>
        </p:nvSpPr>
        <p:spPr>
          <a:xfrm>
            <a:off x="1768979" y="3196942"/>
            <a:ext cx="2851352" cy="523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39">
            <a:extLst>
              <a:ext uri="{FF2B5EF4-FFF2-40B4-BE49-F238E27FC236}">
                <a16:creationId xmlns:a16="http://schemas.microsoft.com/office/drawing/2014/main" id="{681705E7-74E9-6E5A-11A1-E8799CC636F9}"/>
              </a:ext>
            </a:extLst>
          </p:cNvPr>
          <p:cNvSpPr/>
          <p:nvPr/>
        </p:nvSpPr>
        <p:spPr>
          <a:xfrm>
            <a:off x="1768978" y="2159774"/>
            <a:ext cx="2851352" cy="5974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66AE94C-1352-7D37-3AB9-B8C1D21866F5}"/>
              </a:ext>
            </a:extLst>
          </p:cNvPr>
          <p:cNvGrpSpPr/>
          <p:nvPr/>
        </p:nvGrpSpPr>
        <p:grpSpPr>
          <a:xfrm>
            <a:off x="9377911" y="1112024"/>
            <a:ext cx="1779242" cy="524506"/>
            <a:chOff x="9377911" y="1112024"/>
            <a:chExt cx="1779242" cy="524506"/>
          </a:xfrm>
        </p:grpSpPr>
        <p:sp>
          <p:nvSpPr>
            <p:cNvPr id="47" name="직사각형 39">
              <a:extLst>
                <a:ext uri="{FF2B5EF4-FFF2-40B4-BE49-F238E27FC236}">
                  <a16:creationId xmlns:a16="http://schemas.microsoft.com/office/drawing/2014/main" id="{EA99A6C0-1117-BFDC-C90E-0ED5A4FFE893}"/>
                </a:ext>
              </a:extLst>
            </p:cNvPr>
            <p:cNvSpPr/>
            <p:nvPr/>
          </p:nvSpPr>
          <p:spPr>
            <a:xfrm>
              <a:off x="9389365" y="1112024"/>
              <a:ext cx="1767788" cy="524506"/>
            </a:xfrm>
            <a:prstGeom prst="roundRect">
              <a:avLst/>
            </a:prstGeom>
            <a:noFill/>
            <a:ln w="28575">
              <a:solidFill>
                <a:srgbClr val="6C9C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FF3E4F-7FC1-79F6-41B7-C35FFACE85C7}"/>
                </a:ext>
              </a:extLst>
            </p:cNvPr>
            <p:cNvSpPr txBox="1"/>
            <p:nvPr/>
          </p:nvSpPr>
          <p:spPr>
            <a:xfrm>
              <a:off x="9377911" y="1225825"/>
              <a:ext cx="1761084" cy="3491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</a:t>
              </a: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89F12E-E0F4-D24C-80D0-6F052BE8CC97}"/>
              </a:ext>
            </a:extLst>
          </p:cNvPr>
          <p:cNvSpPr/>
          <p:nvPr/>
        </p:nvSpPr>
        <p:spPr>
          <a:xfrm>
            <a:off x="1760128" y="1194867"/>
            <a:ext cx="2851352" cy="5868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352E40A-74FE-9508-8031-64104A0FF8D0}"/>
              </a:ext>
            </a:extLst>
          </p:cNvPr>
          <p:cNvCxnSpPr/>
          <p:nvPr/>
        </p:nvCxnSpPr>
        <p:spPr>
          <a:xfrm>
            <a:off x="1382241" y="893166"/>
            <a:ext cx="5583" cy="560916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6D7E3B0-E509-D4C0-D6B2-D8F5979153C6}"/>
              </a:ext>
            </a:extLst>
          </p:cNvPr>
          <p:cNvSpPr/>
          <p:nvPr/>
        </p:nvSpPr>
        <p:spPr>
          <a:xfrm>
            <a:off x="1243053" y="1388061"/>
            <a:ext cx="276406" cy="2772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rgbClr val="6C9CC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B76D5-2FCC-28F8-EB61-5F2E407EFF43}"/>
              </a:ext>
            </a:extLst>
          </p:cNvPr>
          <p:cNvSpPr txBox="1"/>
          <p:nvPr/>
        </p:nvSpPr>
        <p:spPr>
          <a:xfrm>
            <a:off x="1810046" y="1310466"/>
            <a:ext cx="110479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24.05.13</a:t>
            </a:r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CE072-E3CC-FDB7-7B74-6D56DEFB5D00}"/>
              </a:ext>
            </a:extLst>
          </p:cNvPr>
          <p:cNvSpPr txBox="1"/>
          <p:nvPr/>
        </p:nvSpPr>
        <p:spPr>
          <a:xfrm>
            <a:off x="3014992" y="1331607"/>
            <a:ext cx="1600001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사전작업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C4AA44-D4F5-8716-B1A2-BB6F5AFA4509}"/>
              </a:ext>
            </a:extLst>
          </p:cNvPr>
          <p:cNvSpPr/>
          <p:nvPr/>
        </p:nvSpPr>
        <p:spPr>
          <a:xfrm>
            <a:off x="1249224" y="2319875"/>
            <a:ext cx="277200" cy="2772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rgbClr val="6C9CC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BCA312-0E26-5E61-1075-F922A74F79F0}"/>
              </a:ext>
            </a:extLst>
          </p:cNvPr>
          <p:cNvSpPr txBox="1"/>
          <p:nvPr/>
        </p:nvSpPr>
        <p:spPr>
          <a:xfrm>
            <a:off x="1791133" y="2262965"/>
            <a:ext cx="110479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24.05.21</a:t>
            </a:r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15A1E7-34D8-588E-FD0D-1CF25114C98F}"/>
              </a:ext>
            </a:extLst>
          </p:cNvPr>
          <p:cNvSpPr txBox="1"/>
          <p:nvPr/>
        </p:nvSpPr>
        <p:spPr>
          <a:xfrm>
            <a:off x="3014991" y="2294689"/>
            <a:ext cx="1403199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94A8A0C-6B62-4D99-78E7-6851EF70513C}"/>
              </a:ext>
            </a:extLst>
          </p:cNvPr>
          <p:cNvSpPr/>
          <p:nvPr/>
        </p:nvSpPr>
        <p:spPr>
          <a:xfrm>
            <a:off x="1249224" y="3290400"/>
            <a:ext cx="277200" cy="2772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rgbClr val="6C9CC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90CE72-9FD9-8145-2812-2FF63089C5C4}"/>
              </a:ext>
            </a:extLst>
          </p:cNvPr>
          <p:cNvSpPr txBox="1"/>
          <p:nvPr/>
        </p:nvSpPr>
        <p:spPr>
          <a:xfrm>
            <a:off x="1791133" y="3273716"/>
            <a:ext cx="110479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24.05.21</a:t>
            </a:r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DD00C8-202A-E4C6-3699-900244C0F47D}"/>
              </a:ext>
            </a:extLst>
          </p:cNvPr>
          <p:cNvSpPr txBox="1"/>
          <p:nvPr/>
        </p:nvSpPr>
        <p:spPr>
          <a:xfrm>
            <a:off x="3014990" y="3289522"/>
            <a:ext cx="1424365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정제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3B4B5B8-D123-560D-2A27-A0CE63D5CE15}"/>
              </a:ext>
            </a:extLst>
          </p:cNvPr>
          <p:cNvSpPr/>
          <p:nvPr/>
        </p:nvSpPr>
        <p:spPr>
          <a:xfrm>
            <a:off x="1242259" y="4260925"/>
            <a:ext cx="277200" cy="2772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rgbClr val="6C9CC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DF74DD-A387-D85D-7EEF-B7FD16C915C0}"/>
              </a:ext>
            </a:extLst>
          </p:cNvPr>
          <p:cNvSpPr txBox="1"/>
          <p:nvPr/>
        </p:nvSpPr>
        <p:spPr>
          <a:xfrm>
            <a:off x="1816596" y="4242021"/>
            <a:ext cx="110479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24.05.22</a:t>
            </a:r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9ADA9A-13D8-2617-A11A-C13E8C5E61A2}"/>
              </a:ext>
            </a:extLst>
          </p:cNvPr>
          <p:cNvSpPr txBox="1"/>
          <p:nvPr/>
        </p:nvSpPr>
        <p:spPr>
          <a:xfrm>
            <a:off x="3014990" y="4242021"/>
            <a:ext cx="1413782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A66D9-757A-C238-4259-517C0B9CEC32}"/>
              </a:ext>
            </a:extLst>
          </p:cNvPr>
          <p:cNvSpPr txBox="1"/>
          <p:nvPr/>
        </p:nvSpPr>
        <p:spPr>
          <a:xfrm>
            <a:off x="3014990" y="4961687"/>
            <a:ext cx="1403198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095A58-23BC-C50A-CA50-7BB350C74C32}"/>
              </a:ext>
            </a:extLst>
          </p:cNvPr>
          <p:cNvSpPr txBox="1"/>
          <p:nvPr/>
        </p:nvSpPr>
        <p:spPr>
          <a:xfrm>
            <a:off x="3014990" y="5639020"/>
            <a:ext cx="2006447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파이프라인</a:t>
            </a:r>
          </a:p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B16FC-7A36-673E-9F52-5063A411370F}"/>
              </a:ext>
            </a:extLst>
          </p:cNvPr>
          <p:cNvSpPr txBox="1"/>
          <p:nvPr/>
        </p:nvSpPr>
        <p:spPr>
          <a:xfrm>
            <a:off x="5144189" y="1141157"/>
            <a:ext cx="38142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분석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 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대상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 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데이터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 및 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인사이트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 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확</a:t>
            </a:r>
            <a:r>
              <a:rPr lang="ko-KR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립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97F0-4C79-F51E-5FFD-85B96B34EE19}"/>
              </a:ext>
            </a:extLst>
          </p:cNvPr>
          <p:cNvSpPr txBox="1"/>
          <p:nvPr/>
        </p:nvSpPr>
        <p:spPr>
          <a:xfrm>
            <a:off x="5144188" y="1532740"/>
            <a:ext cx="38142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 테스트(추출, </a:t>
            </a:r>
            <a:r>
              <a:rPr lang="ko-KR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등)</a:t>
            </a:r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29F5B-21D8-4C8D-4935-3981FA3EE23F}"/>
              </a:ext>
            </a:extLst>
          </p:cNvPr>
          <p:cNvSpPr txBox="1"/>
          <p:nvPr/>
        </p:nvSpPr>
        <p:spPr>
          <a:xfrm>
            <a:off x="5144189" y="2083073"/>
            <a:ext cx="38142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추출 및 수집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FCD09-236F-C878-CBA6-EA182DD40850}"/>
              </a:ext>
            </a:extLst>
          </p:cNvPr>
          <p:cNvSpPr txBox="1"/>
          <p:nvPr/>
        </p:nvSpPr>
        <p:spPr>
          <a:xfrm>
            <a:off x="5144189" y="2474657"/>
            <a:ext cx="38142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DataLake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구축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C625BB-91C6-E6A9-FDE8-14909A02D100}"/>
              </a:ext>
            </a:extLst>
          </p:cNvPr>
          <p:cNvSpPr txBox="1"/>
          <p:nvPr/>
        </p:nvSpPr>
        <p:spPr>
          <a:xfrm>
            <a:off x="5144187" y="3279046"/>
            <a:ext cx="38142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파티셔닝</a:t>
            </a:r>
            <a:r>
              <a: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정제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74431-BB1E-0047-CFDD-E7328063647F}"/>
              </a:ext>
            </a:extLst>
          </p:cNvPr>
          <p:cNvSpPr txBox="1"/>
          <p:nvPr/>
        </p:nvSpPr>
        <p:spPr>
          <a:xfrm>
            <a:off x="5144189" y="4231490"/>
            <a:ext cx="38142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SQL를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통한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1B4D1A-D36F-B581-46EC-5588511EE0A3}"/>
              </a:ext>
            </a:extLst>
          </p:cNvPr>
          <p:cNvSpPr txBox="1"/>
          <p:nvPr/>
        </p:nvSpPr>
        <p:spPr>
          <a:xfrm>
            <a:off x="5144188" y="4961740"/>
            <a:ext cx="38142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시각화 및 대시보드 구축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0B5CDB-D441-92E1-646A-A548AC234E7A}"/>
              </a:ext>
            </a:extLst>
          </p:cNvPr>
          <p:cNvSpPr txBox="1"/>
          <p:nvPr/>
        </p:nvSpPr>
        <p:spPr>
          <a:xfrm>
            <a:off x="5144187" y="5755489"/>
            <a:ext cx="38142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지표 구성 및 구축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6CA62DD-F94F-B80B-D64A-A1687234FAF6}"/>
              </a:ext>
            </a:extLst>
          </p:cNvPr>
          <p:cNvGrpSpPr/>
          <p:nvPr/>
        </p:nvGrpSpPr>
        <p:grpSpPr>
          <a:xfrm>
            <a:off x="9377910" y="2001025"/>
            <a:ext cx="1779243" cy="417487"/>
            <a:chOff x="9377910" y="2011608"/>
            <a:chExt cx="1779243" cy="417487"/>
          </a:xfrm>
        </p:grpSpPr>
        <p:sp>
          <p:nvSpPr>
            <p:cNvPr id="39" name="직사각형 39">
              <a:extLst>
                <a:ext uri="{FF2B5EF4-FFF2-40B4-BE49-F238E27FC236}">
                  <a16:creationId xmlns:a16="http://schemas.microsoft.com/office/drawing/2014/main" id="{424D18D9-F37B-0904-F485-E1669D51A448}"/>
                </a:ext>
              </a:extLst>
            </p:cNvPr>
            <p:cNvSpPr/>
            <p:nvPr/>
          </p:nvSpPr>
          <p:spPr>
            <a:xfrm>
              <a:off x="9389365" y="2011608"/>
              <a:ext cx="1767788" cy="417487"/>
            </a:xfrm>
            <a:prstGeom prst="roundRect">
              <a:avLst/>
            </a:prstGeom>
            <a:noFill/>
            <a:ln w="28575">
              <a:solidFill>
                <a:srgbClr val="6C9C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24A54B4-BC18-83B4-E6C6-49589B9CC266}"/>
                </a:ext>
              </a:extLst>
            </p:cNvPr>
            <p:cNvSpPr txBox="1"/>
            <p:nvPr/>
          </p:nvSpPr>
          <p:spPr>
            <a:xfrm>
              <a:off x="9377910" y="2051325"/>
              <a:ext cx="1761084" cy="3491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혜성</a:t>
              </a: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지원</a:t>
              </a: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건호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7B6E08A-86EC-5C81-F212-09129AA03CA2}"/>
              </a:ext>
            </a:extLst>
          </p:cNvPr>
          <p:cNvGrpSpPr/>
          <p:nvPr/>
        </p:nvGrpSpPr>
        <p:grpSpPr>
          <a:xfrm>
            <a:off x="9377909" y="2477274"/>
            <a:ext cx="1779243" cy="417487"/>
            <a:chOff x="9399076" y="2498441"/>
            <a:chExt cx="1779243" cy="417487"/>
          </a:xfrm>
        </p:grpSpPr>
        <p:sp>
          <p:nvSpPr>
            <p:cNvPr id="54" name="직사각형 39">
              <a:extLst>
                <a:ext uri="{FF2B5EF4-FFF2-40B4-BE49-F238E27FC236}">
                  <a16:creationId xmlns:a16="http://schemas.microsoft.com/office/drawing/2014/main" id="{D92338BC-49E4-8F9A-592B-DA47CE051759}"/>
                </a:ext>
              </a:extLst>
            </p:cNvPr>
            <p:cNvSpPr/>
            <p:nvPr/>
          </p:nvSpPr>
          <p:spPr>
            <a:xfrm>
              <a:off x="9410531" y="2498441"/>
              <a:ext cx="1767788" cy="417487"/>
            </a:xfrm>
            <a:prstGeom prst="roundRect">
              <a:avLst/>
            </a:prstGeom>
            <a:noFill/>
            <a:ln w="28575">
              <a:solidFill>
                <a:srgbClr val="6C9C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9ECD16-2967-A6EB-FCE2-B923826233AF}"/>
                </a:ext>
              </a:extLst>
            </p:cNvPr>
            <p:cNvSpPr txBox="1"/>
            <p:nvPr/>
          </p:nvSpPr>
          <p:spPr>
            <a:xfrm>
              <a:off x="9399076" y="2538158"/>
              <a:ext cx="1761084" cy="3491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건호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4AF8D3A-F061-B07C-DC6D-DF2CDB283CBE}"/>
              </a:ext>
            </a:extLst>
          </p:cNvPr>
          <p:cNvGrpSpPr/>
          <p:nvPr/>
        </p:nvGrpSpPr>
        <p:grpSpPr>
          <a:xfrm>
            <a:off x="9378781" y="3154607"/>
            <a:ext cx="1770796" cy="524506"/>
            <a:chOff x="9399948" y="3175774"/>
            <a:chExt cx="1770796" cy="524506"/>
          </a:xfrm>
        </p:grpSpPr>
        <p:sp>
          <p:nvSpPr>
            <p:cNvPr id="56" name="직사각형 39">
              <a:extLst>
                <a:ext uri="{FF2B5EF4-FFF2-40B4-BE49-F238E27FC236}">
                  <a16:creationId xmlns:a16="http://schemas.microsoft.com/office/drawing/2014/main" id="{24D8A2A1-05CE-1EE5-E675-4BD8F5FFFEB0}"/>
                </a:ext>
              </a:extLst>
            </p:cNvPr>
            <p:cNvSpPr/>
            <p:nvPr/>
          </p:nvSpPr>
          <p:spPr>
            <a:xfrm>
              <a:off x="9399948" y="3175774"/>
              <a:ext cx="1767788" cy="524506"/>
            </a:xfrm>
            <a:prstGeom prst="roundRect">
              <a:avLst/>
            </a:prstGeom>
            <a:noFill/>
            <a:ln w="28575">
              <a:solidFill>
                <a:srgbClr val="6C9C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600259-58E5-2F8C-A1F0-F15B041C7AD4}"/>
                </a:ext>
              </a:extLst>
            </p:cNvPr>
            <p:cNvSpPr txBox="1"/>
            <p:nvPr/>
          </p:nvSpPr>
          <p:spPr>
            <a:xfrm>
              <a:off x="9409660" y="3278991"/>
              <a:ext cx="1761084" cy="3491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혜성</a:t>
              </a: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지원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17000D-5644-2E82-5C9F-4644EDCA737C}"/>
              </a:ext>
            </a:extLst>
          </p:cNvPr>
          <p:cNvGrpSpPr/>
          <p:nvPr/>
        </p:nvGrpSpPr>
        <p:grpSpPr>
          <a:xfrm>
            <a:off x="9377909" y="4138856"/>
            <a:ext cx="1768659" cy="524506"/>
            <a:chOff x="9430826" y="4064773"/>
            <a:chExt cx="1768659" cy="524506"/>
          </a:xfrm>
        </p:grpSpPr>
        <p:sp>
          <p:nvSpPr>
            <p:cNvPr id="59" name="직사각형 39">
              <a:extLst>
                <a:ext uri="{FF2B5EF4-FFF2-40B4-BE49-F238E27FC236}">
                  <a16:creationId xmlns:a16="http://schemas.microsoft.com/office/drawing/2014/main" id="{252DAFD5-C489-0699-9A07-769BEB283631}"/>
                </a:ext>
              </a:extLst>
            </p:cNvPr>
            <p:cNvSpPr/>
            <p:nvPr/>
          </p:nvSpPr>
          <p:spPr>
            <a:xfrm>
              <a:off x="9431697" y="4064773"/>
              <a:ext cx="1767788" cy="524506"/>
            </a:xfrm>
            <a:prstGeom prst="roundRect">
              <a:avLst/>
            </a:prstGeom>
            <a:noFill/>
            <a:ln w="28575">
              <a:solidFill>
                <a:srgbClr val="6C9C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267A099-A179-9F01-6DBD-879C14D5EB75}"/>
                </a:ext>
              </a:extLst>
            </p:cNvPr>
            <p:cNvSpPr txBox="1"/>
            <p:nvPr/>
          </p:nvSpPr>
          <p:spPr>
            <a:xfrm>
              <a:off x="9430826" y="4157407"/>
              <a:ext cx="1761084" cy="3491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건호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68A21ED-6F9C-0850-62C4-2DEA7F712850}"/>
              </a:ext>
            </a:extLst>
          </p:cNvPr>
          <p:cNvGrpSpPr/>
          <p:nvPr/>
        </p:nvGrpSpPr>
        <p:grpSpPr>
          <a:xfrm>
            <a:off x="9377909" y="4869106"/>
            <a:ext cx="1768659" cy="524506"/>
            <a:chOff x="9451992" y="4879689"/>
            <a:chExt cx="1768659" cy="524506"/>
          </a:xfrm>
        </p:grpSpPr>
        <p:sp>
          <p:nvSpPr>
            <p:cNvPr id="62" name="직사각형 39">
              <a:extLst>
                <a:ext uri="{FF2B5EF4-FFF2-40B4-BE49-F238E27FC236}">
                  <a16:creationId xmlns:a16="http://schemas.microsoft.com/office/drawing/2014/main" id="{0E8F0981-5969-0D4A-EF80-81C5BF69881D}"/>
                </a:ext>
              </a:extLst>
            </p:cNvPr>
            <p:cNvSpPr/>
            <p:nvPr/>
          </p:nvSpPr>
          <p:spPr>
            <a:xfrm>
              <a:off x="9452863" y="4879689"/>
              <a:ext cx="1767788" cy="52450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069497-739B-0322-8D1E-D9A0C313A2BE}"/>
                </a:ext>
              </a:extLst>
            </p:cNvPr>
            <p:cNvSpPr txBox="1"/>
            <p:nvPr/>
          </p:nvSpPr>
          <p:spPr>
            <a:xfrm>
              <a:off x="9451992" y="4972323"/>
              <a:ext cx="1761084" cy="3491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민경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DECBE43-0DAF-FC22-1E45-8A420FCBC211}"/>
              </a:ext>
            </a:extLst>
          </p:cNvPr>
          <p:cNvGrpSpPr/>
          <p:nvPr/>
        </p:nvGrpSpPr>
        <p:grpSpPr>
          <a:xfrm>
            <a:off x="9377908" y="5631105"/>
            <a:ext cx="1768659" cy="524506"/>
            <a:chOff x="9462575" y="5684022"/>
            <a:chExt cx="1768659" cy="524506"/>
          </a:xfrm>
        </p:grpSpPr>
        <p:sp>
          <p:nvSpPr>
            <p:cNvPr id="64" name="직사각형 39">
              <a:extLst>
                <a:ext uri="{FF2B5EF4-FFF2-40B4-BE49-F238E27FC236}">
                  <a16:creationId xmlns:a16="http://schemas.microsoft.com/office/drawing/2014/main" id="{17D0D746-47F7-307E-5584-2C4215A368B4}"/>
                </a:ext>
              </a:extLst>
            </p:cNvPr>
            <p:cNvSpPr/>
            <p:nvPr/>
          </p:nvSpPr>
          <p:spPr>
            <a:xfrm>
              <a:off x="9463446" y="5684022"/>
              <a:ext cx="1767788" cy="524506"/>
            </a:xfrm>
            <a:prstGeom prst="roundRect">
              <a:avLst/>
            </a:prstGeom>
            <a:noFill/>
            <a:ln w="28575">
              <a:solidFill>
                <a:srgbClr val="6C9C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B5E5CAB-7134-D1E6-F400-D0B589EBEB0B}"/>
                </a:ext>
              </a:extLst>
            </p:cNvPr>
            <p:cNvSpPr txBox="1"/>
            <p:nvPr/>
          </p:nvSpPr>
          <p:spPr>
            <a:xfrm>
              <a:off x="9462575" y="5776656"/>
              <a:ext cx="1761084" cy="3491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110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F42994-9F63-13FC-7765-FC19A3F44906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805F33-4E62-3DE7-8749-8023FCF800FA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DAEBDC-CF4E-A142-7B5C-A683DF0BC60D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/>
                <a:t>요소</a:t>
              </a:r>
              <a:r>
                <a:rPr lang="en-US" altLang="ko-KR" b="1"/>
                <a:t>1</a:t>
              </a:r>
              <a:endParaRPr lang="ko-KR" altLang="en-US" b="1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072C9-05D2-B0D4-13B1-6B88B23855AD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69F989E-1555-A399-CD40-D4E162E2B426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5709E-D18F-8DCF-DAA1-E941F0F29374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/>
                <a:t>요소</a:t>
              </a:r>
              <a:r>
                <a:rPr lang="en-US" altLang="ko-KR" b="1"/>
                <a:t>2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008655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230581F-3CDD-6E21-9F5D-B1DA168E7A8F}"/>
              </a:ext>
            </a:extLst>
          </p:cNvPr>
          <p:cNvSpPr/>
          <p:nvPr/>
        </p:nvSpPr>
        <p:spPr>
          <a:xfrm>
            <a:off x="1045410" y="1329072"/>
            <a:ext cx="4126831" cy="41268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5D6B55-8ED9-099D-24FC-B0D7DD4CB292}"/>
              </a:ext>
            </a:extLst>
          </p:cNvPr>
          <p:cNvSpPr/>
          <p:nvPr/>
        </p:nvSpPr>
        <p:spPr>
          <a:xfrm>
            <a:off x="7045161" y="1329071"/>
            <a:ext cx="4126831" cy="4126831"/>
          </a:xfrm>
          <a:prstGeom prst="ellipse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EEBD930-01AE-D34D-DBE5-B8F915EE3129}"/>
              </a:ext>
            </a:extLst>
          </p:cNvPr>
          <p:cNvSpPr/>
          <p:nvPr/>
        </p:nvSpPr>
        <p:spPr>
          <a:xfrm>
            <a:off x="4045284" y="1329073"/>
            <a:ext cx="4126831" cy="41268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6F31A-4580-7A3F-68B9-8EAD130E7818}"/>
              </a:ext>
            </a:extLst>
          </p:cNvPr>
          <p:cNvSpPr txBox="1"/>
          <p:nvPr/>
        </p:nvSpPr>
        <p:spPr>
          <a:xfrm>
            <a:off x="4749214" y="3166912"/>
            <a:ext cx="276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C90C2-6811-9B3C-230F-C9A3E5AEC812}"/>
              </a:ext>
            </a:extLst>
          </p:cNvPr>
          <p:cNvSpPr txBox="1"/>
          <p:nvPr/>
        </p:nvSpPr>
        <p:spPr>
          <a:xfrm>
            <a:off x="1369847" y="32284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448C5-AD5E-AF7C-293C-6754F8017E63}"/>
              </a:ext>
            </a:extLst>
          </p:cNvPr>
          <p:cNvSpPr txBox="1"/>
          <p:nvPr/>
        </p:nvSpPr>
        <p:spPr>
          <a:xfrm>
            <a:off x="8803403" y="31919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30020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5" y="2577866"/>
            <a:ext cx="9668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건축은 항상 국민적이며 또한</a:t>
            </a: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개인적이다</a:t>
            </a: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algn="ctr"/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개인</a:t>
            </a: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민족</a:t>
            </a: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인류라는 세 개의 동심원 중에서 </a:t>
            </a:r>
            <a:endParaRPr lang="en-US" altLang="ko-KR" sz="24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최후의 그리고 최대의 원이 다른 두개를 동시에 포괄한다</a:t>
            </a: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E83D-0B29-6037-AED8-65BFB60E586B}"/>
              </a:ext>
            </a:extLst>
          </p:cNvPr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Walter Gropius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>
                <a:solidFill>
                  <a:schemeClr val="bg1"/>
                </a:solidFill>
              </a:rPr>
              <a:t>THANK YOU</a:t>
            </a:r>
            <a:endParaRPr lang="ko-KR" altLang="en-US" sz="66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>
              <a:alpha val="97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4827161" y="2569028"/>
            <a:ext cx="108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21500" y="2568921"/>
            <a:ext cx="108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4827161" y="3907177"/>
            <a:ext cx="108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108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3361" y="1519459"/>
            <a:ext cx="168638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서비스</a:t>
            </a:r>
            <a:endParaRPr lang="en-US" altLang="ko-KR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8027931" y="1951742"/>
            <a:ext cx="29546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부서 확장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증가하는 배포 수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효율적이 배포 환경 필요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791811-FC7E-0146-4B04-2B0767DFF6C3}"/>
              </a:ext>
            </a:extLst>
          </p:cNvPr>
          <p:cNvSpPr txBox="1"/>
          <p:nvPr/>
        </p:nvSpPr>
        <p:spPr>
          <a:xfrm>
            <a:off x="1303361" y="1982311"/>
            <a:ext cx="32773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대용량 트래픽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원활하고 신속한 서비스 제공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2B0133-8C26-030D-FA20-1BFC8DFE6E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07" y="2673382"/>
            <a:ext cx="871078" cy="8710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118B64-D320-1683-5537-B6A4AA33A1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61" y="2568921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A25C122-8569-EDE4-6843-F884FD9627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48" y="3982251"/>
            <a:ext cx="929851" cy="92985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1640A3-59F3-33E2-0893-1FC4628A41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64" y="3983266"/>
            <a:ext cx="928836" cy="9288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54419F2-5992-EE73-A36E-5B12085729C2}"/>
              </a:ext>
            </a:extLst>
          </p:cNvPr>
          <p:cNvSpPr txBox="1"/>
          <p:nvPr/>
        </p:nvSpPr>
        <p:spPr>
          <a:xfrm>
            <a:off x="9323878" y="1530663"/>
            <a:ext cx="162623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성장</a:t>
            </a:r>
            <a:endParaRPr lang="en-US" altLang="ko-KR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DC2AC-2E12-DCE0-78C5-B89ED84D7EF9}"/>
              </a:ext>
            </a:extLst>
          </p:cNvPr>
          <p:cNvSpPr txBox="1"/>
          <p:nvPr/>
        </p:nvSpPr>
        <p:spPr>
          <a:xfrm>
            <a:off x="1176688" y="3787459"/>
            <a:ext cx="168638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대용량 데이터</a:t>
            </a:r>
            <a:endParaRPr lang="en-US" altLang="ko-KR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6E0EE-23F8-DC1D-4009-DDC7E8742727}"/>
              </a:ext>
            </a:extLst>
          </p:cNvPr>
          <p:cNvSpPr txBox="1"/>
          <p:nvPr/>
        </p:nvSpPr>
        <p:spPr>
          <a:xfrm>
            <a:off x="1176688" y="4250311"/>
            <a:ext cx="327734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인사이트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경로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 카테고리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시각화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EDF1E3-2BB4-5D39-6A16-F96EF3937442}"/>
              </a:ext>
            </a:extLst>
          </p:cNvPr>
          <p:cNvSpPr txBox="1"/>
          <p:nvPr/>
        </p:nvSpPr>
        <p:spPr>
          <a:xfrm>
            <a:off x="8163358" y="4167904"/>
            <a:ext cx="29546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공격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인프라 장애 발생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신속한 대처 및 예방 방안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B64D8-027F-7B1A-B9BC-A3572567ABFA}"/>
              </a:ext>
            </a:extLst>
          </p:cNvPr>
          <p:cNvSpPr txBox="1"/>
          <p:nvPr/>
        </p:nvSpPr>
        <p:spPr>
          <a:xfrm>
            <a:off x="9459305" y="3746825"/>
            <a:ext cx="162623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장애 대처</a:t>
            </a:r>
            <a:endParaRPr lang="en-US" altLang="ko-KR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C675B97-24FC-3189-1954-7C85656B6B7A}"/>
              </a:ext>
            </a:extLst>
          </p:cNvPr>
          <p:cNvSpPr/>
          <p:nvPr/>
        </p:nvSpPr>
        <p:spPr>
          <a:xfrm>
            <a:off x="9964189" y="6478385"/>
            <a:ext cx="2227811" cy="379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1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3686" y="2675926"/>
            <a:ext cx="1680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</a:t>
            </a:r>
            <a:endParaRPr lang="ko-KR" altLang="en-US" sz="32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335327" y="3290951"/>
            <a:ext cx="3776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790174" y="2613392"/>
            <a:ext cx="66559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>
                <a:solidFill>
                  <a:schemeClr val="bg1"/>
                </a:solidFill>
              </a:rPr>
              <a:t>QUESTION</a:t>
            </a:r>
            <a:endParaRPr lang="ko-KR" altLang="en-US" sz="10000" b="1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94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2978150" y="4756150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E22416-8DCF-35C9-EE77-9A3096A60502}"/>
              </a:ext>
            </a:extLst>
          </p:cNvPr>
          <p:cNvSpPr/>
          <p:nvPr/>
        </p:nvSpPr>
        <p:spPr>
          <a:xfrm>
            <a:off x="1787664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2978150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168636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2358886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3549372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Excepteur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occaecat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cupidatat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proident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sunt in culpa qui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deserunt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mollit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laborum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EC3B2-DB3D-9F19-F7B1-3B2262565E6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57A7-B799-EE07-1836-FA72B05010DA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3C5D8-B9FD-62AB-D60E-4FA3C42D6F82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요소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요소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요소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요소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요소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요소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2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1051</Words>
  <Application>Microsoft Office PowerPoint</Application>
  <PresentationFormat>와이드스크린</PresentationFormat>
  <Paragraphs>254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김민경</cp:lastModifiedBy>
  <cp:revision>14</cp:revision>
  <dcterms:created xsi:type="dcterms:W3CDTF">2022-12-21T02:15:26Z</dcterms:created>
  <dcterms:modified xsi:type="dcterms:W3CDTF">2024-05-31T01:06:53Z</dcterms:modified>
</cp:coreProperties>
</file>